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7" r:id="rId5"/>
    <p:sldId id="277" r:id="rId6"/>
    <p:sldId id="259" r:id="rId7"/>
    <p:sldId id="279" r:id="rId8"/>
    <p:sldId id="269" r:id="rId9"/>
    <p:sldId id="260" r:id="rId10"/>
    <p:sldId id="282" r:id="rId11"/>
    <p:sldId id="270" r:id="rId12"/>
    <p:sldId id="262" r:id="rId13"/>
    <p:sldId id="280" r:id="rId14"/>
    <p:sldId id="271" r:id="rId15"/>
    <p:sldId id="264" r:id="rId16"/>
    <p:sldId id="272" r:id="rId17"/>
    <p:sldId id="274" r:id="rId18"/>
    <p:sldId id="281" r:id="rId19"/>
    <p:sldId id="278" r:id="rId20"/>
    <p:sldId id="276" r:id="rId21"/>
    <p:sldId id="266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82" autoAdjust="0"/>
    <p:restoredTop sz="94660"/>
  </p:normalViewPr>
  <p:slideViewPr>
    <p:cSldViewPr>
      <p:cViewPr varScale="1">
        <p:scale>
          <a:sx n="107" d="100"/>
          <a:sy n="107" d="100"/>
        </p:scale>
        <p:origin x="-106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1C349-D5AC-4F37-A019-17ECF67ACAE7}" type="datetimeFigureOut">
              <a:rPr lang="ru-RU"/>
              <a:pPr>
                <a:defRPr/>
              </a:pPr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FE96F9-AF5F-4E79-9ADF-89E35B47C4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31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F444F-C629-4317-BD81-FE27B7D489AE}" type="datetimeFigureOut">
              <a:rPr lang="ru-RU"/>
              <a:pPr>
                <a:defRPr/>
              </a:pPr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CFC9F-CC29-41C5-BD54-9445CF9EB9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449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D0E0B2-3B05-469A-BA19-2DCB435AD889}" type="datetimeFigureOut">
              <a:rPr lang="ru-RU"/>
              <a:pPr>
                <a:defRPr/>
              </a:pPr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29D10-079C-483D-9B4F-A49CF3A714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3665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E3B3F-B166-4569-9DEF-FFA4EE516F75}" type="datetimeFigureOut">
              <a:rPr lang="ru-RU"/>
              <a:pPr>
                <a:defRPr/>
              </a:pPr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AC00C-B054-4940-9135-DABFA8A9F2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7584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314CB-A339-4057-8C94-5C3D305A4A78}" type="datetimeFigureOut">
              <a:rPr lang="ru-RU"/>
              <a:pPr>
                <a:defRPr/>
              </a:pPr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6F6D8-331C-4B81-85C9-BA6ADCDC45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8427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60ADF-52DF-48CB-849B-B42E2B2A0279}" type="datetimeFigureOut">
              <a:rPr lang="ru-RU"/>
              <a:pPr>
                <a:defRPr/>
              </a:pPr>
              <a:t>05.11.2015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6A593-60BE-4FCC-880E-A939A518BD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0227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78606-F6F6-414F-A073-5AE00D3959FE}" type="datetimeFigureOut">
              <a:rPr lang="ru-RU"/>
              <a:pPr>
                <a:defRPr/>
              </a:pPr>
              <a:t>05.11.2015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98DFAD-63F7-4769-BF85-D711018AED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0749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8F0DD-63AF-48FE-BF5B-DB6B82399FD0}" type="datetimeFigureOut">
              <a:rPr lang="ru-RU"/>
              <a:pPr>
                <a:defRPr/>
              </a:pPr>
              <a:t>05.11.2015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07886-CEA8-4136-BE5F-9AFB2BBF71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327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F865A-182B-4354-B7C1-97DE866731BD}" type="datetimeFigureOut">
              <a:rPr lang="ru-RU"/>
              <a:pPr>
                <a:defRPr/>
              </a:pPr>
              <a:t>05.11.2015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A5706-C72E-4487-972E-BC72108F69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304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99C1C-F89E-4BA6-A651-519E6E9B5D01}" type="datetimeFigureOut">
              <a:rPr lang="ru-RU"/>
              <a:pPr>
                <a:defRPr/>
              </a:pPr>
              <a:t>05.11.2015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D63B3-37C6-4A3C-A5FC-A5DD76156E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263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4C0F2-141D-4231-B48D-1090E1673218}" type="datetimeFigureOut">
              <a:rPr lang="ru-RU"/>
              <a:pPr>
                <a:defRPr/>
              </a:pPr>
              <a:t>05.11.2015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EC2E4-0738-48A2-9B8A-D0511976C2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951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7CCE9F3-653F-483D-9B5F-4D467DBBD1A7}" type="datetimeFigureOut">
              <a:rPr lang="ru-RU"/>
              <a:pPr>
                <a:defRPr/>
              </a:pPr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38D477B-6382-4F9E-9CB6-D3F1F17724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Максимум:</a:t>
            </a:r>
            <a:br>
              <a:rPr lang="ru-RU" altLang="ru-RU" smtClean="0"/>
            </a:br>
            <a:r>
              <a:rPr lang="ru-RU" altLang="ru-RU" smtClean="0"/>
              <a:t>помощь пенсионерам в освоении компьютера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1126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1268" name="Picture 2" descr="C:\Users\Ученик\Desktop\Игра-Интернет\IMG_20151030_1026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738" y="541338"/>
            <a:ext cx="4414837" cy="588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323850" y="2133600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z="7200" b="1" smtClean="0"/>
              <a:t>Урок 3</a:t>
            </a:r>
          </a:p>
        </p:txBody>
      </p:sp>
      <p:sp>
        <p:nvSpPr>
          <p:cNvPr id="12291" name="Объект 2"/>
          <p:cNvSpPr>
            <a:spLocks noGrp="1"/>
          </p:cNvSpPr>
          <p:nvPr>
            <p:ph idx="1"/>
          </p:nvPr>
        </p:nvSpPr>
        <p:spPr>
          <a:xfrm>
            <a:off x="457200" y="4221163"/>
            <a:ext cx="3683000" cy="1905000"/>
          </a:xfrm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395288" y="1412875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z="2800" smtClean="0"/>
              <a:t>Клавиатура компьютера – это устройство ввода информации, она похожа на пишущую машинку Только слова при наборе отображаются на экране компьютера. Нажимайте на клавиши легко и долго не удерживайте.</a:t>
            </a:r>
            <a:r>
              <a:rPr lang="ru-RU" altLang="ru-RU" sz="3200" smtClean="0"/>
              <a:t/>
            </a:r>
            <a:br>
              <a:rPr lang="ru-RU" altLang="ru-RU" sz="3200" smtClean="0"/>
            </a:br>
            <a:endParaRPr lang="ru-RU" altLang="ru-RU" sz="3200" smtClean="0"/>
          </a:p>
        </p:txBody>
      </p:sp>
      <p:sp>
        <p:nvSpPr>
          <p:cNvPr id="13315" name="Объект 2"/>
          <p:cNvSpPr>
            <a:spLocks noGrp="1"/>
          </p:cNvSpPr>
          <p:nvPr>
            <p:ph idx="1"/>
          </p:nvPr>
        </p:nvSpPr>
        <p:spPr>
          <a:xfrm>
            <a:off x="457200" y="4581525"/>
            <a:ext cx="4619625" cy="1544638"/>
          </a:xfrm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860800"/>
            <a:ext cx="752475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1433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4340" name="Picture 2" descr="C:\Users\Ученик\Desktop\Игра-Интернет\IMG_20151030_1025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584200"/>
            <a:ext cx="4464050" cy="595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323850" y="2133600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z="7200" b="1" smtClean="0"/>
              <a:t>Урок 4</a:t>
            </a:r>
          </a:p>
        </p:txBody>
      </p:sp>
      <p:sp>
        <p:nvSpPr>
          <p:cNvPr id="15363" name="Объект 2"/>
          <p:cNvSpPr>
            <a:spLocks noGrp="1"/>
          </p:cNvSpPr>
          <p:nvPr>
            <p:ph idx="1"/>
          </p:nvPr>
        </p:nvSpPr>
        <p:spPr>
          <a:xfrm>
            <a:off x="457200" y="4797425"/>
            <a:ext cx="2098675" cy="1328738"/>
          </a:xfrm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1412875"/>
            <a:ext cx="87122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100" dirty="0" smtClean="0"/>
              <a:t>Мышь, как и клавиатура, используется для связи с компьютером. Как правильно расположить руку: положите на мышь кисть правой руки. Так, чтобы вам было удобно. Под указательным пальцем оказалась левая кнопка мыши, а под средним – правая. При этом рука должна лежать на столе. Работайте только кистью, двигать всей рукой не надо.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080125"/>
            <a:ext cx="2098675" cy="46038"/>
          </a:xfrm>
        </p:spPr>
        <p:txBody>
          <a:bodyPr rtlCol="0"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 smtClean="0"/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3429000"/>
            <a:ext cx="1831975" cy="324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323850" y="2133600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z="7200" b="1" smtClean="0"/>
              <a:t>Урок 5</a:t>
            </a:r>
          </a:p>
        </p:txBody>
      </p:sp>
      <p:sp>
        <p:nvSpPr>
          <p:cNvPr id="17411" name="Объект 2"/>
          <p:cNvSpPr>
            <a:spLocks noGrp="1"/>
          </p:cNvSpPr>
          <p:nvPr>
            <p:ph idx="1"/>
          </p:nvPr>
        </p:nvSpPr>
        <p:spPr>
          <a:xfrm>
            <a:off x="457200" y="4581525"/>
            <a:ext cx="3898900" cy="1544638"/>
          </a:xfrm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323850" y="1268413"/>
            <a:ext cx="8640763" cy="1143000"/>
          </a:xfrm>
        </p:spPr>
        <p:txBody>
          <a:bodyPr/>
          <a:lstStyle/>
          <a:p>
            <a:pPr eaLnBrk="1" hangingPunct="1"/>
            <a:r>
              <a:rPr lang="ru-RU" altLang="ru-RU" sz="2800" smtClean="0"/>
              <a:t>Адресная строка браузера </a:t>
            </a:r>
            <a:br>
              <a:rPr lang="ru-RU" altLang="ru-RU" sz="2800" smtClean="0"/>
            </a:br>
            <a:r>
              <a:rPr lang="ru-RU" altLang="ru-RU" sz="2800" smtClean="0"/>
              <a:t>–  находится вверху . Именно здесь необходимо вводить адрес сайта, той страницы, что появится у вас на экране. У каждой страницы есть свой уникальный адрес в Интернете. Именно по адресам, как на почте, и рассортирована в Интернете вся информация. Чтобы перейти на сайт, в адресной строке наберите адрес, например: yandex.ru. Затем нажмите кнопку Enter. </a:t>
            </a:r>
          </a:p>
        </p:txBody>
      </p:sp>
      <p:sp>
        <p:nvSpPr>
          <p:cNvPr id="18435" name="Объект 2"/>
          <p:cNvSpPr>
            <a:spLocks noGrp="1"/>
          </p:cNvSpPr>
          <p:nvPr>
            <p:ph idx="1"/>
          </p:nvPr>
        </p:nvSpPr>
        <p:spPr>
          <a:xfrm>
            <a:off x="457200" y="4941888"/>
            <a:ext cx="2459038" cy="1184275"/>
          </a:xfrm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4437063"/>
            <a:ext cx="5905500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1945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9460" name="Picture 2" descr="C:\Users\Ученик\Desktop\Игра-Интернет\IMG_20151030_1026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25" y="549275"/>
            <a:ext cx="4438650" cy="591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4459288" y="2781300"/>
            <a:ext cx="4535487" cy="1143000"/>
          </a:xfrm>
        </p:spPr>
        <p:txBody>
          <a:bodyPr/>
          <a:lstStyle/>
          <a:p>
            <a:pPr eaLnBrk="1" hangingPunct="1"/>
            <a:r>
              <a:rPr lang="ru-RU" altLang="ru-RU" sz="3600" smtClean="0"/>
              <a:t>В завершении, мы посоветовали нашим «обучающимся» прочитать Азбуку Интеренета(учебное пособие для пользователей старшего поколения: работа на компьютере и в сети интернет)</a:t>
            </a:r>
          </a:p>
        </p:txBody>
      </p:sp>
      <p:sp>
        <p:nvSpPr>
          <p:cNvPr id="20483" name="Объект 2"/>
          <p:cNvSpPr>
            <a:spLocks noGrp="1"/>
          </p:cNvSpPr>
          <p:nvPr>
            <p:ph idx="1"/>
          </p:nvPr>
        </p:nvSpPr>
        <p:spPr>
          <a:xfrm>
            <a:off x="457200" y="3933825"/>
            <a:ext cx="2314575" cy="2192338"/>
          </a:xfrm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92150"/>
            <a:ext cx="3959225" cy="567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2420938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000000"/>
                </a:solidFill>
              </a:rPr>
              <a:t>В современном мире темп жизни все время ускоряется. Ещё 20 лет назад никто не мог себе представить, что жители из разных, даже самых </a:t>
            </a:r>
            <a:r>
              <a:rPr lang="ru-RU" smtClean="0">
                <a:solidFill>
                  <a:srgbClr val="000000"/>
                </a:solidFill>
              </a:rPr>
              <a:t>далёких уголков </a:t>
            </a:r>
            <a:r>
              <a:rPr lang="ru-RU" dirty="0" smtClean="0">
                <a:solidFill>
                  <a:srgbClr val="000000"/>
                </a:solidFill>
              </a:rPr>
              <a:t>мира, смогут легко общаться он-</a:t>
            </a:r>
            <a:r>
              <a:rPr lang="ru-RU" dirty="0" err="1" smtClean="0">
                <a:solidFill>
                  <a:srgbClr val="000000"/>
                </a:solidFill>
              </a:rPr>
              <a:t>лайн</a:t>
            </a:r>
            <a:r>
              <a:rPr lang="ru-RU" dirty="0" smtClean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3075" name="Объект 2"/>
          <p:cNvSpPr>
            <a:spLocks noGrp="1"/>
          </p:cNvSpPr>
          <p:nvPr>
            <p:ph idx="1"/>
          </p:nvPr>
        </p:nvSpPr>
        <p:spPr>
          <a:xfrm>
            <a:off x="457200" y="4868863"/>
            <a:ext cx="2027238" cy="1257300"/>
          </a:xfrm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2636838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Конечно, это всего лишь азы владения компьютером. Но надо же с чего-то начинать?! Мы обучили этим «началам» пожилых сотрудников нашей школы и надеемся, что это им пригодится в жизни. Так же мы надеемся, что наш пример окажется заразителен, и многие ребята последуют ему.</a:t>
            </a:r>
          </a:p>
        </p:txBody>
      </p:sp>
      <p:sp>
        <p:nvSpPr>
          <p:cNvPr id="21507" name="Объект 2"/>
          <p:cNvSpPr>
            <a:spLocks noGrp="1"/>
          </p:cNvSpPr>
          <p:nvPr>
            <p:ph idx="1"/>
          </p:nvPr>
        </p:nvSpPr>
        <p:spPr>
          <a:xfrm>
            <a:off x="457200" y="5373688"/>
            <a:ext cx="2386013" cy="752475"/>
          </a:xfrm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503238" y="1125538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z="6000" b="1" smtClean="0"/>
              <a:t>Спасибо за внимание!!!</a:t>
            </a:r>
          </a:p>
        </p:txBody>
      </p:sp>
      <p:sp>
        <p:nvSpPr>
          <p:cNvPr id="22531" name="Объект 2"/>
          <p:cNvSpPr>
            <a:spLocks noGrp="1"/>
          </p:cNvSpPr>
          <p:nvPr>
            <p:ph idx="1"/>
          </p:nvPr>
        </p:nvSpPr>
        <p:spPr>
          <a:xfrm>
            <a:off x="457200" y="4508500"/>
            <a:ext cx="46038" cy="1617663"/>
          </a:xfrm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22532" name="Picture 6" descr="http://vbcrlf.narod.ru/images/searchkomp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2565400"/>
            <a:ext cx="3887788" cy="357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620713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Поэтому совсем неудивительно, что пожилые люди с опаской относятся к современным технологиям.</a:t>
            </a:r>
          </a:p>
        </p:txBody>
      </p:sp>
      <p:sp>
        <p:nvSpPr>
          <p:cNvPr id="4099" name="Объект 2"/>
          <p:cNvSpPr>
            <a:spLocks noGrp="1"/>
          </p:cNvSpPr>
          <p:nvPr>
            <p:ph idx="1"/>
          </p:nvPr>
        </p:nvSpPr>
        <p:spPr>
          <a:xfrm>
            <a:off x="457200" y="4508500"/>
            <a:ext cx="2459038" cy="1617663"/>
          </a:xfrm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589213"/>
            <a:ext cx="5868988" cy="391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278130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Мы не должны ставить эту подозрительность к высоким технологиям  им в вину.</a:t>
            </a:r>
            <a:br>
              <a:rPr lang="ru-RU" dirty="0" smtClean="0"/>
            </a:br>
            <a:r>
              <a:rPr lang="ru-RU" dirty="0" smtClean="0"/>
              <a:t>Наоборот, следует всячески помогать пенсионерам в нелёгком для них деле освоения компьютера.</a:t>
            </a:r>
            <a:br>
              <a:rPr lang="ru-RU" dirty="0" smtClean="0"/>
            </a:br>
            <a:r>
              <a:rPr lang="ru-RU" dirty="0" smtClean="0"/>
              <a:t>Наша команда решила подать пример сверстникам и обучить нескольких пенсионеров работе за компьютером.</a:t>
            </a:r>
          </a:p>
        </p:txBody>
      </p:sp>
      <p:sp>
        <p:nvSpPr>
          <p:cNvPr id="5123" name="Объект 2"/>
          <p:cNvSpPr>
            <a:spLocks noGrp="1"/>
          </p:cNvSpPr>
          <p:nvPr>
            <p:ph idx="1"/>
          </p:nvPr>
        </p:nvSpPr>
        <p:spPr>
          <a:xfrm>
            <a:off x="457200" y="4437063"/>
            <a:ext cx="3178175" cy="1689100"/>
          </a:xfrm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323850" y="2349500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z="7200" b="1" smtClean="0"/>
              <a:t>Урок 1</a:t>
            </a:r>
          </a:p>
        </p:txBody>
      </p:sp>
      <p:sp>
        <p:nvSpPr>
          <p:cNvPr id="6147" name="Объект 2"/>
          <p:cNvSpPr>
            <a:spLocks noGrp="1"/>
          </p:cNvSpPr>
          <p:nvPr>
            <p:ph idx="1"/>
          </p:nvPr>
        </p:nvSpPr>
        <p:spPr>
          <a:xfrm>
            <a:off x="457200" y="4508500"/>
            <a:ext cx="4475163" cy="1617663"/>
          </a:xfrm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1052513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/>
              <a:t>Первое, что необходимо для </a:t>
            </a:r>
            <a:br>
              <a:rPr lang="ru-RU" sz="3600" dirty="0" smtClean="0"/>
            </a:br>
            <a:r>
              <a:rPr lang="ru-RU" sz="3600" dirty="0" smtClean="0"/>
              <a:t>себя понять, компьютер – ваш помощник. Не бойтесь его! Он готов к тому, что вы случайно можете нажать «не туда». На качестве его работы это не скажется.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876925"/>
            <a:ext cx="2962275" cy="249238"/>
          </a:xfrm>
        </p:spPr>
        <p:txBody>
          <a:bodyPr rtlCol="0">
            <a:normAutofit fontScale="3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 smtClean="0"/>
          </a:p>
        </p:txBody>
      </p:sp>
      <p:pic>
        <p:nvPicPr>
          <p:cNvPr id="717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2636838"/>
            <a:ext cx="471805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819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8196" name="Picture 2" descr="C:\Users\Ученик\Desktop\Игра-Интернет\IMG_20151030_1025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538" y="188913"/>
            <a:ext cx="4824412" cy="643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323850" y="2133600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z="7200" b="1" smtClean="0"/>
              <a:t>Урок 2</a:t>
            </a:r>
          </a:p>
        </p:txBody>
      </p:sp>
      <p:sp>
        <p:nvSpPr>
          <p:cNvPr id="9219" name="Объект 2"/>
          <p:cNvSpPr>
            <a:spLocks noGrp="1"/>
          </p:cNvSpPr>
          <p:nvPr>
            <p:ph idx="1"/>
          </p:nvPr>
        </p:nvSpPr>
        <p:spPr>
          <a:xfrm>
            <a:off x="457200" y="4508500"/>
            <a:ext cx="4475163" cy="1617663"/>
          </a:xfrm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539750" y="1052513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z="2800" smtClean="0"/>
              <a:t>Чтобы включить компьютер, нажмите кнопку питания на мониторе. Затем нажмите на кнопку питания на системном блоке. </a:t>
            </a:r>
            <a:br>
              <a:rPr lang="ru-RU" altLang="ru-RU" sz="2800" smtClean="0"/>
            </a:br>
            <a:r>
              <a:rPr lang="ru-RU" altLang="ru-RU" sz="2800" smtClean="0"/>
              <a:t>Выключение компьютера: кнопка «Пуск» (левый нижний угол на экране, выглядит как флажок) -«Выключить компьютер». </a:t>
            </a:r>
          </a:p>
        </p:txBody>
      </p:sp>
      <p:sp>
        <p:nvSpPr>
          <p:cNvPr id="10243" name="Объект 2"/>
          <p:cNvSpPr>
            <a:spLocks noGrp="1"/>
          </p:cNvSpPr>
          <p:nvPr>
            <p:ph idx="1"/>
          </p:nvPr>
        </p:nvSpPr>
        <p:spPr>
          <a:xfrm>
            <a:off x="457200" y="5373688"/>
            <a:ext cx="2746375" cy="752475"/>
          </a:xfrm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3357563"/>
            <a:ext cx="6096000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5">
      <a:dk1>
        <a:sysClr val="windowText" lastClr="000000"/>
      </a:dk1>
      <a:lt1>
        <a:srgbClr val="FDA023"/>
      </a:lt1>
      <a:dk2>
        <a:srgbClr val="FFFF00"/>
      </a:dk2>
      <a:lt2>
        <a:srgbClr val="000000"/>
      </a:lt2>
      <a:accent1>
        <a:srgbClr val="FDA023"/>
      </a:accent1>
      <a:accent2>
        <a:srgbClr val="AA2B1E"/>
      </a:accent2>
      <a:accent3>
        <a:srgbClr val="FDA023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278</Words>
  <Application>Microsoft Office PowerPoint</Application>
  <PresentationFormat>Экран (4:3)</PresentationFormat>
  <Paragraphs>17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4" baseType="lpstr">
      <vt:lpstr>Calibri</vt:lpstr>
      <vt:lpstr>Arial</vt:lpstr>
      <vt:lpstr>Тема Office</vt:lpstr>
      <vt:lpstr>Максимум: помощь пенсионерам в освоении компьютера</vt:lpstr>
      <vt:lpstr>В современном мире темп жизни все время ускоряется. Ещё 20 лет назад никто не мог себе представить, что жители из разных, даже самых далёких уголков мира, смогут легко общаться он-лайн.</vt:lpstr>
      <vt:lpstr>Поэтому совсем неудивительно, что пожилые люди с опаской относятся к современным технологиям.</vt:lpstr>
      <vt:lpstr>Мы не должны ставить эту подозрительность к высоким технологиям  им в вину. Наоборот, следует всячески помогать пенсионерам в нелёгком для них деле освоения компьютера. Наша команда решила подать пример сверстникам и обучить нескольких пенсионеров работе за компьютером.</vt:lpstr>
      <vt:lpstr>Урок 1</vt:lpstr>
      <vt:lpstr>Первое, что необходимо для  себя понять, компьютер – ваш помощник. Не бойтесь его! Он готов к тому, что вы случайно можете нажать «не туда». На качестве его работы это не скажется.  </vt:lpstr>
      <vt:lpstr>Презентация PowerPoint</vt:lpstr>
      <vt:lpstr>Урок 2</vt:lpstr>
      <vt:lpstr>Чтобы включить компьютер, нажмите кнопку питания на мониторе. Затем нажмите на кнопку питания на системном блоке.  Выключение компьютера: кнопка «Пуск» (левый нижний угол на экране, выглядит как флажок) -«Выключить компьютер». </vt:lpstr>
      <vt:lpstr>Презентация PowerPoint</vt:lpstr>
      <vt:lpstr>Урок 3</vt:lpstr>
      <vt:lpstr>Клавиатура компьютера – это устройство ввода информации, она похожа на пишущую машинку Только слова при наборе отображаются на экране компьютера. Нажимайте на клавиши легко и долго не удерживайте. </vt:lpstr>
      <vt:lpstr>Презентация PowerPoint</vt:lpstr>
      <vt:lpstr>Урок 4</vt:lpstr>
      <vt:lpstr>Мышь, как и клавиатура, используется для связи с компьютером. Как правильно расположить руку: положите на мышь кисть правой руки. Так, чтобы вам было удобно. Под указательным пальцем оказалась левая кнопка мыши, а под средним – правая. При этом рука должна лежать на столе. Работайте только кистью, двигать всей рукой не надо. </vt:lpstr>
      <vt:lpstr>Урок 5</vt:lpstr>
      <vt:lpstr>Адресная строка браузера  –  находится вверху . Именно здесь необходимо вводить адрес сайта, той страницы, что появится у вас на экране. У каждой страницы есть свой уникальный адрес в Интернете. Именно по адресам, как на почте, и рассортирована в Интернете вся информация. Чтобы перейти на сайт, в адресной строке наберите адрес, например: yandex.ru. Затем нажмите кнопку Enter. </vt:lpstr>
      <vt:lpstr>Презентация PowerPoint</vt:lpstr>
      <vt:lpstr>В завершении, мы посоветовали нашим «обучающимся» прочитать Азбуку Интеренета(учебное пособие для пользователей старшего поколения: работа на компьютере и в сети интернет)</vt:lpstr>
      <vt:lpstr>Конечно, это всего лишь азы владения компьютером. Но надо же с чего-то начинать?! Мы обучили этим «началам» пожилых сотрудников нашей школы и надеемся, что это им пригодится в жизни. Так же мы надеемся, что наш пример окажется заразителен, и многие ребята последуют ему.</vt:lpstr>
      <vt:lpstr>Спасибо за внимание!!!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Саша</dc:creator>
  <cp:lastModifiedBy>Андрей</cp:lastModifiedBy>
  <cp:revision>9</cp:revision>
  <dcterms:created xsi:type="dcterms:W3CDTF">2015-10-29T13:54:45Z</dcterms:created>
  <dcterms:modified xsi:type="dcterms:W3CDTF">2015-11-05T10:29:32Z</dcterms:modified>
</cp:coreProperties>
</file>